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matic SC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e9d3a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8e9d3a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6d7030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6d7030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16a5df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16a5df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9527b1c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9527b1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7bf4d64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7bf4d64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7bf4d643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7bf4d643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bf4d643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7bf4d643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bf4d643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7bf4d643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6d7030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6d7030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16a5df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16a5df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8e9d3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8e9d3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8e9d3a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8e9d3a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rA1iG8YYbG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Up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Owen McCormack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Phillips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Notification will appear starting on the date selected and will repeat daily at selected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navigation done through React Navigation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DreamObject info passed as params until DreamFragment Screen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5812343" y="12295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DreamDashboard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4732322" y="241532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VisionCanvas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4447568" y="3471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DreamFragment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6791050" y="3471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Dream Screen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9" name="Google Shape;139;p23"/>
          <p:cNvCxnSpPr>
            <a:stCxn id="136" idx="0"/>
            <a:endCxn id="135" idx="2"/>
          </p:cNvCxnSpPr>
          <p:nvPr/>
        </p:nvCxnSpPr>
        <p:spPr>
          <a:xfrm rot="-5400000">
            <a:off x="5669672" y="1503626"/>
            <a:ext cx="743400" cy="10800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3"/>
          <p:cNvCxnSpPr>
            <a:stCxn id="136" idx="2"/>
            <a:endCxn id="137" idx="0"/>
          </p:cNvCxnSpPr>
          <p:nvPr/>
        </p:nvCxnSpPr>
        <p:spPr>
          <a:xfrm rot="5400000">
            <a:off x="5052272" y="3022226"/>
            <a:ext cx="613500" cy="284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3"/>
          <p:cNvCxnSpPr>
            <a:stCxn id="137" idx="3"/>
          </p:cNvCxnSpPr>
          <p:nvPr/>
        </p:nvCxnSpPr>
        <p:spPr>
          <a:xfrm>
            <a:off x="5985668" y="3692703"/>
            <a:ext cx="805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3"/>
          <p:cNvCxnSpPr>
            <a:stCxn id="138" idx="0"/>
            <a:endCxn id="135" idx="2"/>
          </p:cNvCxnSpPr>
          <p:nvPr/>
        </p:nvCxnSpPr>
        <p:spPr>
          <a:xfrm flipH="1" rot="5400000">
            <a:off x="6171100" y="2082453"/>
            <a:ext cx="1799400" cy="97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3"/>
          <p:cNvCxnSpPr>
            <a:stCxn id="144" idx="0"/>
            <a:endCxn id="135" idx="3"/>
          </p:cNvCxnSpPr>
          <p:nvPr/>
        </p:nvCxnSpPr>
        <p:spPr>
          <a:xfrm flipH="1" rot="5400000">
            <a:off x="7477425" y="1323628"/>
            <a:ext cx="371700" cy="6258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3"/>
          <p:cNvSpPr/>
          <p:nvPr/>
        </p:nvSpPr>
        <p:spPr>
          <a:xfrm>
            <a:off x="7207125" y="18223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storage/npm packages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0762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MongoDB stores DreamObject info for the user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Firebase manages the push notifications for the reminders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Helpful packages: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react-native-svg-charts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react-native-touch-canvas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react-navigation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react-native-local-mongodb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react-native-firebase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react-native-push-notifications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4470" l="-4920" r="4920" t="-4470"/>
          <a:stretch/>
        </p:blipFill>
        <p:spPr>
          <a:xfrm>
            <a:off x="4824813" y="1010713"/>
            <a:ext cx="1547963" cy="15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000" y="1033364"/>
            <a:ext cx="2003576" cy="15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475" y="2877500"/>
            <a:ext cx="1885650" cy="13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875" y="2752525"/>
            <a:ext cx="1081828" cy="19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8175" y="3619350"/>
            <a:ext cx="1738300" cy="10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2703275" y="2346000"/>
            <a:ext cx="3310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https://youtu.be/rA1iG8YYbG8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 the user to log info about their dreams.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Info includes a </a:t>
            </a:r>
            <a:r>
              <a:rPr b="1" lang="en"/>
              <a:t>reaction</a:t>
            </a:r>
            <a:r>
              <a:rPr lang="en"/>
              <a:t>, </a:t>
            </a:r>
            <a:r>
              <a:rPr b="1" lang="en"/>
              <a:t>drawing</a:t>
            </a:r>
            <a:r>
              <a:rPr lang="en"/>
              <a:t>, </a:t>
            </a:r>
            <a:r>
              <a:rPr b="1" lang="en"/>
              <a:t>fragments</a:t>
            </a:r>
            <a:r>
              <a:rPr lang="en"/>
              <a:t>, </a:t>
            </a:r>
            <a:r>
              <a:rPr b="1" lang="en"/>
              <a:t>tags</a:t>
            </a:r>
            <a:r>
              <a:rPr lang="en"/>
              <a:t>, and a </a:t>
            </a:r>
            <a:r>
              <a:rPr b="1" lang="en"/>
              <a:t>description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Store dream info in a local DB.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 the user to set repeating notifications to enter new dreams.</a:t>
            </a:r>
            <a:endParaRPr sz="1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688" y="555372"/>
            <a:ext cx="2388600" cy="15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563" y="2434275"/>
            <a:ext cx="2556825" cy="25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Dashboard Screen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5492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Main Components: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Recent Dreams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Nightmares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Weekly Fragments Graph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Dream Card links to it’s Dream Screen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FAB starts the process of adding a new dream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Sidebar links to Home, Settings and the ‘What did you see?’ Drawing Screen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60" y="941351"/>
            <a:ext cx="2202074" cy="391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650" y="941350"/>
            <a:ext cx="2202074" cy="391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652" y="941350"/>
            <a:ext cx="2202074" cy="391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New Dream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8675"/>
            <a:ext cx="4915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Adding a new dream is a simple 3-step process: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the overall </a:t>
            </a:r>
            <a:r>
              <a:rPr b="1" lang="en"/>
              <a:t>reaction</a:t>
            </a:r>
            <a:r>
              <a:rPr lang="en"/>
              <a:t>, pick an emoji.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the touch canvas to draw a </a:t>
            </a:r>
            <a:r>
              <a:rPr b="1" lang="en"/>
              <a:t>vision</a:t>
            </a:r>
            <a:r>
              <a:rPr lang="en"/>
              <a:t> that’s saved in the pictures folder.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Enter at least one Dream </a:t>
            </a:r>
            <a:r>
              <a:rPr b="1" lang="en"/>
              <a:t>Fragment</a:t>
            </a:r>
            <a:r>
              <a:rPr lang="en"/>
              <a:t>, describing what happened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00" y="614338"/>
            <a:ext cx="2202074" cy="391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300" y="614350"/>
            <a:ext cx="2202074" cy="391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301" y="614337"/>
            <a:ext cx="2202074" cy="391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New Dream(Behind the scenes)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4034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dreams are stored in MongoDB as </a:t>
            </a:r>
            <a:r>
              <a:rPr b="1" lang="en"/>
              <a:t>DreamObjects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Info the user enters is passed as params to the next screen until the </a:t>
            </a:r>
            <a:r>
              <a:rPr b="1" lang="en"/>
              <a:t>Fragment Screen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the fragment screen the obj is stored in the DB!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5231500" y="1580100"/>
            <a:ext cx="2208600" cy="198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createDate: dateobj,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visionPath: string,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fragments: [string]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tags: [string]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reaction: string,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description: string,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id: int,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  Nightmare: bool,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2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486200" y="1448700"/>
            <a:ext cx="46008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73642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8599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createDate: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visionPath: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navigation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getParam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'visionPath'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fragments: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getFragments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(),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tags: [],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reaction: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reaction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description: </a:t>
            </a:r>
            <a:r>
              <a:rPr lang="en" sz="12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id: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getTime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(),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nightmare: 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reaction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8599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'afraid'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859900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B589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8599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B5890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DBManager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getInstance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" sz="12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Screen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Contains all information for a dream the user has entered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states: </a:t>
            </a:r>
            <a:r>
              <a:rPr b="1" lang="en"/>
              <a:t>ReadOnly </a:t>
            </a:r>
            <a:r>
              <a:rPr lang="en"/>
              <a:t>and </a:t>
            </a:r>
            <a:r>
              <a:rPr b="1" lang="en"/>
              <a:t>Edit </a:t>
            </a:r>
            <a:r>
              <a:rPr lang="en"/>
              <a:t>mode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Changes made in edit mode are saved to the DB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Changes made without switching mode back are lost!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750" y="741888"/>
            <a:ext cx="210647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750" y="741875"/>
            <a:ext cx="2106475" cy="37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screen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Notifications are managed from the settings screen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Notifications repeat daily at a set time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not disturb mode available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When volume is set to zero notifications will also be silent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375" y="699325"/>
            <a:ext cx="210647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0028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 notifications by turning them on and selecting “Set Notification Time”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Modal will open with a datepicker followed by a time picker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Select day you want notifications to begin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Firebase and react-native-push-notifications utilized to create and send notifications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000" y="774575"/>
            <a:ext cx="210647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200" y="800550"/>
            <a:ext cx="2106475" cy="374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notification Time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25" y="1044100"/>
            <a:ext cx="210647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828" y="1044100"/>
            <a:ext cx="210647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481" y="1044100"/>
            <a:ext cx="210647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